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C0DD7-937B-ED29-41EF-5BCA29479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FD6CB2-12AC-C729-FB11-5BDE6036F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7EFC8-1261-3B47-A9C8-554997BD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7FF87-C69C-6A5D-9AE8-3914D79B6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E10E30-9BAA-E01B-D134-DF21E0F0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61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C81CD-41E4-2BAC-5B5A-D7464270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AFE92A-F5DE-8A1B-2619-63780CDE3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3C426E-BD6E-DEFE-455B-185B5460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150EB-99B3-7533-0BE6-CA31A9C6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6F127-B5D7-790B-1C67-1C78B5BC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09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63E0CA-8AAA-3E83-5F12-C2D162429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F676CF-01C2-48FF-1113-566167539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3FD3A0-E308-C1F4-BA79-1B36557D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1A0D1-64DD-93CD-54F5-E0F92EA0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339B2-FBF3-47EF-51B6-AF0C3B21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58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6079C-B90A-5A6A-6D75-D2F8DEFF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2807D-1B1F-B45B-DA70-DCF5D611C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39E7D-6ED6-8081-88B5-10AC7310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16704-32BE-96B7-B075-9527E845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4D269B-0890-F313-92CC-C7EBB156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2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BC4F3-B5F5-54FF-E8D1-44E7A64D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2E8F58-7B40-FDC3-B758-F3DD3BEC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E82816-FDE1-BD5D-91AD-06595F94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990BC-7C3A-2B70-4685-348A9958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DF13C1-AAB3-1317-CFCE-B16180A10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3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5DC00-9B58-C73B-9F6E-A255A44D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7F429-E9BD-9707-C479-B0524F8CD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B3752-9C44-C856-FB34-6CC4C96B1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805AA1-8E04-071A-D848-73A3681A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20FE5B-5ED9-3CFB-72C6-B8AC36E1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27C84-D892-1363-44FA-83852A34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6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7B85E-75AF-C38B-C9FF-E2FA5150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EC53E-92D9-E77D-4A4C-D0533467A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5A62E3-AE3F-39B1-9D4F-6A3FD0745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F21B57-8D4C-3229-3B12-5E1BCCE850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AE067B-27C3-FFC9-CB5B-2A1472E02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6E63B7-E5BD-3B55-A735-32CAEB3E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2E0B60-B809-9430-AD17-C277AC89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8892B7-315A-553B-9927-2F7266BF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8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1D9B1-FF13-4E71-0CEB-AD1643C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D0387A-1087-0F7D-FD0A-70F82E89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E606C-2CDF-6C66-B905-9965668C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4D6389-F3CC-C093-0DD6-42513235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6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481E8A-F636-2676-A7BC-BD1891B6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67D5F-7672-FEE4-D4EF-95966EFE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C2B18A-F199-4C5E-2AA1-DCEC3FF5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89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CA064-19E6-BA0D-76CD-94377F52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6C452-AC9B-911D-319D-36B419929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AF61F-01A2-AA47-F668-F6D950BC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B6C490-86A3-CBFB-C8E2-AB4F137A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261C2F-1470-EF5A-5D01-4B606031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5780A-DA5F-6AB1-5732-031C5747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63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D3070-01D3-A462-B57C-4F6DECBC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AE0E4B-AB16-9D06-B7C1-762B9A161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BC2D4B-9442-8621-E7CE-A48002691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7B90A4-2BC8-E31D-751B-9D8B8A86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6709B-8D43-1616-FC26-15704BDC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4BE0C7-36AD-52B2-74BE-48185804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3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80F5AE-CD11-2FFB-D7D0-9923CC32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1F85C-EBB1-2C2B-4628-0721B528F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90B567-AC07-CDD4-C204-1A950003F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486919-2A3C-9A71-1397-EF6AF6C74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0296E-8EFE-56E4-3669-D35B5F8C6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2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E58F6-7AD7-3D31-BC80-88939D95F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Stack &amp; Queue!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BF94A3-5A65-8DF2-32FF-CD109D572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1410</a:t>
            </a:r>
            <a:r>
              <a:rPr lang="ko-KR" altLang="en-US" dirty="0"/>
              <a:t>오지훈</a:t>
            </a:r>
          </a:p>
        </p:txBody>
      </p:sp>
    </p:spTree>
    <p:extLst>
      <p:ext uri="{BB962C8B-B14F-4D97-AF65-F5344CB8AC3E}">
        <p14:creationId xmlns:p14="http://schemas.microsoft.com/office/powerpoint/2010/main" val="276288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13346-CFF9-6001-ED88-5C02C08EE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S&amp;Q</a:t>
            </a:r>
            <a:r>
              <a:rPr lang="ko-KR" altLang="en-US" dirty="0"/>
              <a:t>를 만들게 된 계기</a:t>
            </a:r>
            <a:endParaRPr lang="en-US" altLang="ko-KR" dirty="0"/>
          </a:p>
          <a:p>
            <a:r>
              <a:rPr lang="en-US" altLang="ko-KR" dirty="0"/>
              <a:t>S&amp;Q</a:t>
            </a:r>
            <a:r>
              <a:rPr lang="ko-KR" altLang="en-US" dirty="0"/>
              <a:t>의 플레이 방법</a:t>
            </a:r>
            <a:endParaRPr lang="en-US" altLang="ko-KR" dirty="0"/>
          </a:p>
          <a:p>
            <a:r>
              <a:rPr lang="en-US" altLang="ko-KR" dirty="0"/>
              <a:t>S&amp;Q </a:t>
            </a:r>
            <a:r>
              <a:rPr lang="ko-KR" altLang="en-US" dirty="0"/>
              <a:t>실행화면</a:t>
            </a:r>
            <a:endParaRPr lang="en-US" altLang="ko-KR" dirty="0"/>
          </a:p>
          <a:p>
            <a:r>
              <a:rPr lang="ko-KR" altLang="en-US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406585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en-US" altLang="ko-KR" dirty="0"/>
              <a:t>S&amp;Q</a:t>
            </a:r>
            <a:r>
              <a:rPr lang="ko-KR" altLang="en-US" dirty="0"/>
              <a:t>를 만들게 된 계기</a:t>
            </a:r>
            <a:endParaRPr lang="en-US" altLang="ko-KR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70AAB1-C7B6-2FA6-8E06-B8539FB2B6BD}"/>
              </a:ext>
            </a:extLst>
          </p:cNvPr>
          <p:cNvSpPr/>
          <p:nvPr/>
        </p:nvSpPr>
        <p:spPr>
          <a:xfrm>
            <a:off x="931178" y="1682300"/>
            <a:ext cx="1417739" cy="1002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자료구조 발표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75BAF7-D6B7-695E-A1E2-69C62041B043}"/>
              </a:ext>
            </a:extLst>
          </p:cNvPr>
          <p:cNvGrpSpPr/>
          <p:nvPr/>
        </p:nvGrpSpPr>
        <p:grpSpPr>
          <a:xfrm>
            <a:off x="2348917" y="1682299"/>
            <a:ext cx="2081867" cy="1002178"/>
            <a:chOff x="2348917" y="1682299"/>
            <a:chExt cx="2081867" cy="100217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18F564-B6BD-ED22-B6D4-BBEDEEB518B2}"/>
                </a:ext>
              </a:extLst>
            </p:cNvPr>
            <p:cNvSpPr/>
            <p:nvPr/>
          </p:nvSpPr>
          <p:spPr>
            <a:xfrm>
              <a:off x="3013045" y="1682299"/>
              <a:ext cx="1417739" cy="10021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기말고사</a:t>
              </a:r>
              <a:endParaRPr lang="en-US" altLang="ko-KR" dirty="0"/>
            </a:p>
            <a:p>
              <a:pPr algn="ctr"/>
              <a:r>
                <a:rPr lang="ko-KR" altLang="en-US" dirty="0"/>
                <a:t>내적갈등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67DAC2C-C35E-F695-1CAF-70878667CA30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348917" y="2183388"/>
              <a:ext cx="6641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9DA705-3A86-289E-3187-8F4BE0B3F58A}"/>
              </a:ext>
            </a:extLst>
          </p:cNvPr>
          <p:cNvGrpSpPr/>
          <p:nvPr/>
        </p:nvGrpSpPr>
        <p:grpSpPr>
          <a:xfrm>
            <a:off x="4430784" y="1682299"/>
            <a:ext cx="2083264" cy="1002178"/>
            <a:chOff x="4430784" y="1682299"/>
            <a:chExt cx="2083264" cy="10021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A262A5E-4533-8A3E-D8EA-18D7D9035022}"/>
                </a:ext>
              </a:extLst>
            </p:cNvPr>
            <p:cNvSpPr/>
            <p:nvPr/>
          </p:nvSpPr>
          <p:spPr>
            <a:xfrm>
              <a:off x="5096309" y="1682299"/>
              <a:ext cx="1417739" cy="10021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은표의</a:t>
              </a:r>
              <a:endParaRPr lang="en-US" altLang="ko-KR" dirty="0"/>
            </a:p>
            <a:p>
              <a:pPr algn="ctr"/>
              <a:r>
                <a:rPr lang="en-US" altLang="ko-KR" dirty="0" err="1"/>
                <a:t>Ctrl+Z</a:t>
              </a:r>
              <a:r>
                <a:rPr lang="ko-KR" altLang="en-US" dirty="0"/>
                <a:t>용사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4A28D14-C8F5-B619-F94E-86D7041D84AD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4430784" y="2183388"/>
              <a:ext cx="6655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3DDF90E-88D6-A4A1-380E-D9D8CB0459AD}"/>
              </a:ext>
            </a:extLst>
          </p:cNvPr>
          <p:cNvSpPr txBox="1">
            <a:spLocks/>
          </p:cNvSpPr>
          <p:nvPr/>
        </p:nvSpPr>
        <p:spPr>
          <a:xfrm>
            <a:off x="7343163" y="1816879"/>
            <a:ext cx="4010637" cy="733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/>
              <a:t>Stack</a:t>
            </a:r>
            <a:r>
              <a:rPr lang="ko-KR" altLang="en-US" dirty="0"/>
              <a:t>과 </a:t>
            </a:r>
            <a:r>
              <a:rPr lang="en-US" altLang="ko-KR" dirty="0"/>
              <a:t>Queue</a:t>
            </a:r>
            <a:r>
              <a:rPr lang="ko-KR" altLang="en-US" dirty="0"/>
              <a:t>를 이용하여</a:t>
            </a:r>
            <a:endParaRPr lang="en-US" altLang="ko-K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게임을 만들면 되겠다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42FDA8-5C05-2B7F-DF5F-A145F4362A6A}"/>
              </a:ext>
            </a:extLst>
          </p:cNvPr>
          <p:cNvCxnSpPr>
            <a:cxnSpLocks/>
          </p:cNvCxnSpPr>
          <p:nvPr/>
        </p:nvCxnSpPr>
        <p:spPr>
          <a:xfrm>
            <a:off x="6514048" y="2145055"/>
            <a:ext cx="66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94C567-722E-4772-66F0-45BD3F268B81}"/>
              </a:ext>
            </a:extLst>
          </p:cNvPr>
          <p:cNvGrpSpPr/>
          <p:nvPr/>
        </p:nvGrpSpPr>
        <p:grpSpPr>
          <a:xfrm>
            <a:off x="3538529" y="3245395"/>
            <a:ext cx="5114942" cy="3255869"/>
            <a:chOff x="3538529" y="2927250"/>
            <a:chExt cx="5114942" cy="325586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E68A543-D6D7-06FD-F179-A866290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8529" y="2927250"/>
              <a:ext cx="5114942" cy="287851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15180D-29BD-57F0-76AF-12A8831DF94F}"/>
                </a:ext>
              </a:extLst>
            </p:cNvPr>
            <p:cNvSpPr txBox="1"/>
            <p:nvPr/>
          </p:nvSpPr>
          <p:spPr>
            <a:xfrm>
              <a:off x="4338948" y="5813787"/>
              <a:ext cx="3514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r>
                <a:rPr lang="ko-KR" altLang="en-US" dirty="0"/>
                <a:t>시간만에 </a:t>
              </a:r>
              <a:r>
                <a:rPr lang="en-US" altLang="ko-KR" dirty="0"/>
                <a:t>Stack &amp; Queue! </a:t>
              </a:r>
              <a:r>
                <a:rPr lang="ko-KR" altLang="en-US" dirty="0"/>
                <a:t>완성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84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en-US" altLang="ko-KR" dirty="0"/>
              <a:t>S&amp;Q</a:t>
            </a:r>
            <a:r>
              <a:rPr lang="ko-KR" altLang="en-US" dirty="0"/>
              <a:t>의 플레이 방법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3060FB-1D68-D888-7ACE-6D90C543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29" y="1682299"/>
            <a:ext cx="5114942" cy="287851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BC577E-EC47-95DB-6A80-5B5FF600FB4B}"/>
              </a:ext>
            </a:extLst>
          </p:cNvPr>
          <p:cNvGrpSpPr/>
          <p:nvPr/>
        </p:nvGrpSpPr>
        <p:grpSpPr>
          <a:xfrm>
            <a:off x="3061982" y="2376181"/>
            <a:ext cx="2950127" cy="2105637"/>
            <a:chOff x="3061982" y="2376181"/>
            <a:chExt cx="2950127" cy="21056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EB2FF8B-7BA9-9363-54A5-DDCAAC3C8BD5}"/>
                </a:ext>
              </a:extLst>
            </p:cNvPr>
            <p:cNvSpPr/>
            <p:nvPr/>
          </p:nvSpPr>
          <p:spPr>
            <a:xfrm>
              <a:off x="5092116" y="2376181"/>
              <a:ext cx="919993" cy="21056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00265A3-8D37-C9CF-3DEE-861A0250DE75}"/>
                </a:ext>
              </a:extLst>
            </p:cNvPr>
            <p:cNvCxnSpPr>
              <a:cxnSpLocks/>
              <a:stCxn id="7" idx="2"/>
              <a:endCxn id="2050" idx="3"/>
            </p:cNvCxnSpPr>
            <p:nvPr/>
          </p:nvCxnSpPr>
          <p:spPr>
            <a:xfrm flipH="1" flipV="1">
              <a:off x="3061982" y="2376181"/>
              <a:ext cx="2030134" cy="10528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자료구조 - 큐(Queue)란?">
            <a:extLst>
              <a:ext uri="{FF2B5EF4-FFF2-40B4-BE49-F238E27FC236}">
                <a16:creationId xmlns:a16="http://schemas.microsoft.com/office/drawing/2014/main" id="{1EFFB9A4-B6CB-3CD2-69EB-2DFBC619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6" y="1799521"/>
            <a:ext cx="2889046" cy="115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52A06E-80A4-4316-3B40-ECAE91705CBD}"/>
              </a:ext>
            </a:extLst>
          </p:cNvPr>
          <p:cNvGrpSpPr/>
          <p:nvPr/>
        </p:nvGrpSpPr>
        <p:grpSpPr>
          <a:xfrm>
            <a:off x="6179893" y="2297185"/>
            <a:ext cx="2950125" cy="2184633"/>
            <a:chOff x="6179893" y="2297185"/>
            <a:chExt cx="2950125" cy="218463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618D592-0535-9793-A263-D8E6DDF8C2E8}"/>
                </a:ext>
              </a:extLst>
            </p:cNvPr>
            <p:cNvSpPr/>
            <p:nvPr/>
          </p:nvSpPr>
          <p:spPr>
            <a:xfrm>
              <a:off x="6179893" y="2376181"/>
              <a:ext cx="919993" cy="21056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1B56817-F0A8-A113-29C0-4F48CAA15262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7099886" y="2297185"/>
              <a:ext cx="2030132" cy="11318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E2551C-85C6-5EB3-A31F-C8EE5DAA751E}"/>
              </a:ext>
            </a:extLst>
          </p:cNvPr>
          <p:cNvGrpSpPr/>
          <p:nvPr/>
        </p:nvGrpSpPr>
        <p:grpSpPr>
          <a:xfrm>
            <a:off x="9328557" y="1799521"/>
            <a:ext cx="2690507" cy="1611395"/>
            <a:chOff x="9328557" y="1799521"/>
            <a:chExt cx="2690507" cy="1611395"/>
          </a:xfrm>
        </p:grpSpPr>
        <p:pic>
          <p:nvPicPr>
            <p:cNvPr id="2052" name="Picture 4" descr="스택, 큐 (Stack, Queue)">
              <a:extLst>
                <a:ext uri="{FF2B5EF4-FFF2-40B4-BE49-F238E27FC236}">
                  <a16:creationId xmlns:a16="http://schemas.microsoft.com/office/drawing/2014/main" id="{CB4099D3-E1DC-7681-99CF-524BBFA6F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557" y="1799521"/>
              <a:ext cx="2690507" cy="161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내용 개체 틀 2">
              <a:extLst>
                <a:ext uri="{FF2B5EF4-FFF2-40B4-BE49-F238E27FC236}">
                  <a16:creationId xmlns:a16="http://schemas.microsoft.com/office/drawing/2014/main" id="{1477B136-FD5E-C070-2574-8147E86D6DBA}"/>
                </a:ext>
              </a:extLst>
            </p:cNvPr>
            <p:cNvSpPr txBox="1">
              <a:spLocks/>
            </p:cNvSpPr>
            <p:nvPr/>
          </p:nvSpPr>
          <p:spPr>
            <a:xfrm>
              <a:off x="9890624" y="1854079"/>
              <a:ext cx="956341" cy="3503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600" b="1" dirty="0"/>
                <a:t>Stack</a:t>
              </a:r>
              <a:endParaRPr lang="ko-KR" altLang="en-US" sz="16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B4A8DC-F3C8-794F-A06A-634ED7375396}"/>
              </a:ext>
            </a:extLst>
          </p:cNvPr>
          <p:cNvGrpSpPr/>
          <p:nvPr/>
        </p:nvGrpSpPr>
        <p:grpSpPr>
          <a:xfrm>
            <a:off x="4186398" y="1639155"/>
            <a:ext cx="3986989" cy="4028761"/>
            <a:chOff x="4186398" y="1639155"/>
            <a:chExt cx="3986989" cy="40287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927A0A-BBA8-AFB4-E067-14A025B92505}"/>
                </a:ext>
              </a:extLst>
            </p:cNvPr>
            <p:cNvSpPr txBox="1"/>
            <p:nvPr/>
          </p:nvSpPr>
          <p:spPr>
            <a:xfrm>
              <a:off x="4186398" y="5021585"/>
              <a:ext cx="3986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서로 반대되는 입</a:t>
              </a:r>
              <a:r>
                <a:rPr lang="en-US" altLang="ko-KR" dirty="0"/>
                <a:t>-</a:t>
              </a:r>
              <a:r>
                <a:rPr lang="ko-KR" altLang="en-US" dirty="0"/>
                <a:t>출력의 자료구조로</a:t>
              </a:r>
              <a:endParaRPr lang="en-US" altLang="ko-KR" dirty="0"/>
            </a:p>
            <a:p>
              <a:pPr algn="ctr"/>
              <a:r>
                <a:rPr lang="ko-KR" altLang="en-US" dirty="0"/>
                <a:t>위의 제시 단어를 완성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D1ACE-0C63-4F0D-C634-52C9BCE9B20F}"/>
                </a:ext>
              </a:extLst>
            </p:cNvPr>
            <p:cNvSpPr/>
            <p:nvPr/>
          </p:nvSpPr>
          <p:spPr>
            <a:xfrm>
              <a:off x="5636003" y="1639155"/>
              <a:ext cx="919993" cy="2035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827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en-US" altLang="ko-KR" dirty="0"/>
              <a:t>S&amp;Q</a:t>
            </a:r>
            <a:r>
              <a:rPr lang="ko-KR" altLang="en-US" dirty="0"/>
              <a:t> 실행화면</a:t>
            </a:r>
            <a:endParaRPr lang="en-US" altLang="ko-KR" dirty="0"/>
          </a:p>
        </p:txBody>
      </p:sp>
      <p:pic>
        <p:nvPicPr>
          <p:cNvPr id="4" name="2022-12-08 06-51-07">
            <a:hlinkClick r:id="" action="ppaction://media"/>
            <a:extLst>
              <a:ext uri="{FF2B5EF4-FFF2-40B4-BE49-F238E27FC236}">
                <a16:creationId xmlns:a16="http://schemas.microsoft.com/office/drawing/2014/main" id="{A97A9BF8-F424-1EBA-7BBD-5BA9611C8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450" y="1494338"/>
            <a:ext cx="9155099" cy="51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ko-KR" altLang="en-US" dirty="0"/>
              <a:t>후기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9DF1E7-7D6B-5526-213D-703A3F0437EF}"/>
              </a:ext>
            </a:extLst>
          </p:cNvPr>
          <p:cNvSpPr txBox="1">
            <a:spLocks/>
          </p:cNvSpPr>
          <p:nvPr/>
        </p:nvSpPr>
        <p:spPr>
          <a:xfrm>
            <a:off x="838200" y="1682299"/>
            <a:ext cx="4010637" cy="51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의외로 진짜 재미있다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3CE739C-0879-331E-BDDB-BA5F681B48DC}"/>
              </a:ext>
            </a:extLst>
          </p:cNvPr>
          <p:cNvSpPr txBox="1">
            <a:spLocks/>
          </p:cNvSpPr>
          <p:nvPr/>
        </p:nvSpPr>
        <p:spPr>
          <a:xfrm>
            <a:off x="838199" y="2329649"/>
            <a:ext cx="6997118" cy="900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stack</a:t>
            </a:r>
            <a:r>
              <a:rPr lang="ko-KR" altLang="en-US" sz="2400" dirty="0"/>
              <a:t>과 </a:t>
            </a:r>
            <a:r>
              <a:rPr lang="en-US" altLang="ko-KR" sz="2400" dirty="0"/>
              <a:t>queue</a:t>
            </a:r>
            <a:r>
              <a:rPr lang="ko-KR" altLang="en-US" sz="2400" dirty="0"/>
              <a:t> 자료구조의 특징을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다시 한번 머리에 </a:t>
            </a:r>
            <a:r>
              <a:rPr lang="ko-KR" altLang="en-US" sz="2400" dirty="0" err="1"/>
              <a:t>복습시켰다</a:t>
            </a:r>
            <a:endParaRPr lang="ko-KR" altLang="en-US" sz="24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7C21903-A543-1CB2-7244-8448B7E41FCF}"/>
              </a:ext>
            </a:extLst>
          </p:cNvPr>
          <p:cNvSpPr txBox="1">
            <a:spLocks/>
          </p:cNvSpPr>
          <p:nvPr/>
        </p:nvSpPr>
        <p:spPr>
          <a:xfrm>
            <a:off x="838199" y="3523122"/>
            <a:ext cx="6997118" cy="515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오랜만에 코딩해서 즐거웠다</a:t>
            </a:r>
          </a:p>
        </p:txBody>
      </p:sp>
    </p:spTree>
    <p:extLst>
      <p:ext uri="{BB962C8B-B14F-4D97-AF65-F5344CB8AC3E}">
        <p14:creationId xmlns:p14="http://schemas.microsoft.com/office/powerpoint/2010/main" val="154476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94</Words>
  <Application>Microsoft Office PowerPoint</Application>
  <PresentationFormat>와이드스크린</PresentationFormat>
  <Paragraphs>26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Stack &amp; Queue!</vt:lpstr>
      <vt:lpstr>목차</vt:lpstr>
      <vt:lpstr>S&amp;Q를 만들게 된 계기</vt:lpstr>
      <vt:lpstr>S&amp;Q의 플레이 방법</vt:lpstr>
      <vt:lpstr>S&amp;Q 실행화면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&amp; Queue</dc:title>
  <dc:creator>짱어 오</dc:creator>
  <cp:lastModifiedBy>짱어 오</cp:lastModifiedBy>
  <cp:revision>62</cp:revision>
  <dcterms:created xsi:type="dcterms:W3CDTF">2022-12-07T22:03:25Z</dcterms:created>
  <dcterms:modified xsi:type="dcterms:W3CDTF">2022-12-07T22:27:39Z</dcterms:modified>
</cp:coreProperties>
</file>